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4" r:id="rId3"/>
    <p:sldId id="257" r:id="rId4"/>
    <p:sldId id="287" r:id="rId5"/>
    <p:sldId id="286" r:id="rId6"/>
    <p:sldId id="280" r:id="rId7"/>
    <p:sldId id="273" r:id="rId8"/>
    <p:sldId id="281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266" r:id="rId53"/>
    <p:sldId id="276" r:id="rId54"/>
    <p:sldId id="283" r:id="rId55"/>
    <p:sldId id="282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0070C0"/>
    <a:srgbClr val="9A3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A80EF6-AC35-4241-B215-467ED92E58D6}" v="30" dt="2020-03-17T09:51:05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896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6/11/relationships/changesInfo" Target="changesInfos/changesInfo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 Shao" userId="261e7138294b3b46" providerId="LiveId" clId="{EF100C6E-5A08-4E72-9A56-29796548CF44}"/>
    <pc:docChg chg="addSld modSld">
      <pc:chgData name="Ray Shao" userId="261e7138294b3b46" providerId="LiveId" clId="{EF100C6E-5A08-4E72-9A56-29796548CF44}" dt="2020-03-17T09:51:22.665" v="195" actId="1076"/>
      <pc:docMkLst>
        <pc:docMk/>
      </pc:docMkLst>
      <pc:sldChg chg="modSp mod">
        <pc:chgData name="Ray Shao" userId="261e7138294b3b46" providerId="LiveId" clId="{EF100C6E-5A08-4E72-9A56-29796548CF44}" dt="2020-03-17T09:51:22.665" v="195" actId="1076"/>
        <pc:sldMkLst>
          <pc:docMk/>
          <pc:sldMk cId="2812646909" sldId="256"/>
        </pc:sldMkLst>
        <pc:spChg chg="mod">
          <ac:chgData name="Ray Shao" userId="261e7138294b3b46" providerId="LiveId" clId="{EF100C6E-5A08-4E72-9A56-29796548CF44}" dt="2020-03-17T09:51:22.665" v="195" actId="1076"/>
          <ac:spMkLst>
            <pc:docMk/>
            <pc:sldMk cId="2812646909" sldId="256"/>
            <ac:spMk id="2" creationId="{B4A55C8E-FF93-416D-9A0A-3B8965432C28}"/>
          </ac:spMkLst>
        </pc:spChg>
      </pc:sldChg>
      <pc:sldChg chg="add">
        <pc:chgData name="Ray Shao" userId="261e7138294b3b46" providerId="LiveId" clId="{EF100C6E-5A08-4E72-9A56-29796548CF44}" dt="2020-03-17T09:48:06.150" v="0"/>
        <pc:sldMkLst>
          <pc:docMk/>
          <pc:sldMk cId="3807284857" sldId="284"/>
        </pc:sldMkLst>
      </pc:sldChg>
    </pc:docChg>
  </pc:docChgLst>
  <pc:docChgLst>
    <pc:chgData name="Ray Shao" userId="261e7138294b3b46" providerId="LiveId" clId="{D8A80EF6-AC35-4241-B215-467ED92E58D6}"/>
    <pc:docChg chg="delSld">
      <pc:chgData name="Ray Shao" userId="261e7138294b3b46" providerId="LiveId" clId="{D8A80EF6-AC35-4241-B215-467ED92E58D6}" dt="2020-03-17T10:01:48.455" v="0" actId="47"/>
      <pc:docMkLst>
        <pc:docMk/>
      </pc:docMkLst>
      <pc:sldChg chg="del">
        <pc:chgData name="Ray Shao" userId="261e7138294b3b46" providerId="LiveId" clId="{D8A80EF6-AC35-4241-B215-467ED92E58D6}" dt="2020-03-17T10:01:48.455" v="0" actId="47"/>
        <pc:sldMkLst>
          <pc:docMk/>
          <pc:sldMk cId="2812646909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13787-D283-4E57-A500-C7FF370BC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41A937-DDB0-4C79-BDF3-59E2E2069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0408E1-2B34-4C94-A636-565FBF96A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95C5-B85D-42D5-AF8C-EA905BA0DAF8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81D477-048C-4223-A258-7F51D3F8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C23AF5-748C-4F38-9503-91C15F64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85CD9-64BB-4DF9-83E7-D653E36DE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01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46304-C29D-41D5-A455-DF5E61D3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E2F233-80D7-423B-8C73-09A1B804E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DF52A5-3D3B-49A0-95FC-E97948BA4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95C5-B85D-42D5-AF8C-EA905BA0DAF8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BFB9DE-3B79-4405-A4EE-D67D3F8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CFAC4-6B0D-484A-B77C-8A0FF451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85CD9-64BB-4DF9-83E7-D653E36DE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00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BCE1005-568D-4082-8D91-D0EA2EDE6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B64DEF-4630-40E5-BE21-F654DDBED7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AC3D03-A16A-43A3-AEB1-6136E4513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95C5-B85D-42D5-AF8C-EA905BA0DAF8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B34479-B9C5-4F7D-8B4E-282C6E1D7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ACD6CF-1F21-4DF7-85BA-59D2588FD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85CD9-64BB-4DF9-83E7-D653E36DE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49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B03F-EB71-410D-A9C3-2D2AC60C8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7EC6C-FF8E-4AAE-B6E8-226BD551F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A6717-B0C0-44C1-A7AA-8C117B3E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E5E5D-80C9-46B8-B697-9A54A575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041BB-7A72-43E2-9893-1FF9F3694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58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5551-51AF-4DDB-B83F-67EF2048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FF0E7-6F29-41A1-9A79-467FE0B8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19DA6-7E4C-4D81-87A3-3E9AB00D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352FA-B019-45A0-B5B3-429DA0C7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ABD4C-CCFF-4EA8-B0D9-78E1EE44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2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6797-CD77-463D-B20B-E31409F4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3734E-B29A-41DF-966C-F6F9807EC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AC8D4-16DF-418A-B561-315CFB7D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D482F-CD8A-417A-9180-C3CB13EB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8BC6B-2238-4F42-8A20-2BBF6D86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75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E1D6-8F5E-4D5E-8590-DDF4F314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D5BF-F646-45A0-9D45-839B57ECD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1CB740-2940-49DF-A4ED-1A3FCD551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05D94-BE73-455C-9FC9-0E9D94662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971C2-0268-4127-8441-E825F0BC0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998E0-5F09-4DB4-8AF6-93C73343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05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42A6-5CDE-4103-878C-3FD05FDC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B54EB-FD62-4AD1-A7BA-94BF3A00A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7967F-F563-4822-B8C7-F9531DF5B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A9A81E-D741-4C20-AF41-834F0764ED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E94A0-45ED-473B-A985-354EA7DDF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646A99-4B06-40C6-BC1F-6DCF5051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149601-28C7-46D3-98E9-C01731F3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211C91-D0F4-43AB-A65B-B3A4A6CC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00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96D-9259-4193-AA29-9C555513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99C55-D785-4815-844F-10552A8B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A0546-62B4-4A71-945D-0CDDF00B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A51-7F1E-4675-A594-ED6AE654C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581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4601B-CDAA-417C-896A-3EBBF8359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1B993-D7C5-4B2F-978A-53C1EAAC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B1606-B9AC-4E4C-BDB5-EFB17BF6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8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16A5-B55C-4E0A-8E80-86F8981F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B415D-BD3B-4BF1-8702-ACB73F739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1B6E5-8961-47C3-82F6-84F820986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15EFA-9CDB-407E-A02C-559361022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83BD7-A3AB-4146-B913-49E0021E1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EE8AB-4161-4B83-B736-16A17329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6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9656D-A1A6-4DB0-90D0-E19973DEE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D909D7-08C7-4EC8-807F-E97F20A9F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8D6B01-DC79-40D3-A82E-CCFDF0D38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95C5-B85D-42D5-AF8C-EA905BA0DAF8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ED741A-1020-4BBA-AD83-2D0C3AC05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BECA59-3B8B-43F4-A61C-06E4440D9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85CD9-64BB-4DF9-83E7-D653E36DE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78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0B64-16D0-4DD1-B453-AF666554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15406-DEC9-4387-8D9E-76AD25AAB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FE20B-13AB-4D94-A3C2-7925ACFD0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D83F7-4D58-48EE-854B-BBCAA0675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9F3C9-528D-4723-9868-C8EC2755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1BBCA-FD3A-4E60-8E98-F1C2B619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9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CB62-DE42-49E8-BA74-67778CC9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D53F0-4002-468C-A76A-D5B2444BF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49F17-23EF-4437-9DAC-2E8D15EF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3A19B-6D9A-433C-B5EF-B8E2C7921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1ADC-190F-451D-9E92-EC6F2D55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26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051EC9-B24C-4BC9-82E4-0B3B7C3CE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198D9-BA81-4EAE-AFB9-D4959FA4F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E91E6-EDA5-4866-AE21-838EE23C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1A2FF-A882-4128-94DB-655A820AE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BF748-DD2E-44B3-8F36-441D6726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71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03C099-A827-4AB0-AAB1-7703AEC3B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BADB45-22F8-43C7-8A55-D9C9189F6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80835E-2F79-4173-B0F0-D2C4568DD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95C5-B85D-42D5-AF8C-EA905BA0DAF8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762C47-FA92-4AE7-9C1C-6700E315B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96D9A9-4F12-43B2-8CA7-182B7F5E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85CD9-64BB-4DF9-83E7-D653E36DE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51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5B01D-4ED3-437F-8738-590218F0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F5B2C6-1604-4DEF-8390-08BC02A71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B5AAB7-56BB-45D8-8585-0D8C02187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F656C8-7780-4A8F-9B3F-6005FF07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95C5-B85D-42D5-AF8C-EA905BA0DAF8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16E732-6A70-43E5-8D38-CF30DC333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282458-96C1-41A4-85EF-98F6BFCC9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85CD9-64BB-4DF9-83E7-D653E36DE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36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58ED5-E880-44FF-895C-B66D821E1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A30F2E-8BE9-473C-8F0F-5BB8E363A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DB1718-7E32-4C67-85AA-B53CE33B9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0485E5-766A-48AE-93C3-7FD66339A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247E6DF-2027-4B37-807A-BC3AFF298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B051FD-7FE6-4E3A-9A0D-FA4AE5ADE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95C5-B85D-42D5-AF8C-EA905BA0DAF8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35E5717-D1D7-4B4F-8783-1FEBFBF1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C4F5B33-32DA-4FA2-9BDC-77CB845A8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85CD9-64BB-4DF9-83E7-D653E36DE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98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D819D-7E8E-4695-983F-22F79413E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B56944-3809-4D31-AAA0-A379938EE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95C5-B85D-42D5-AF8C-EA905BA0DAF8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276A38-49AC-4D64-BCF1-7186979A2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372171-DB2F-4C5C-AB60-DA7A10595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85CD9-64BB-4DF9-83E7-D653E36DE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76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05B954-9BA6-4F73-A6FA-0137A4E2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95C5-B85D-42D5-AF8C-EA905BA0DAF8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070F7F7-5B6F-48BB-82AC-5DD1F4A3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3D46BB-7698-492D-8A87-D70141D7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85CD9-64BB-4DF9-83E7-D653E36DE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35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E8AC9-BA93-4525-9F64-9D10F24C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0A05F-4E12-4D3C-A6B2-AD312F69D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E9F427-DEF6-4617-809C-56006992B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838FF7-BC6B-4B1F-89EC-11E67CC14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95C5-B85D-42D5-AF8C-EA905BA0DAF8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620AFB-B9FB-4F3C-924C-49DE67EAD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E29D13-1856-4187-83D4-6083C512A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85CD9-64BB-4DF9-83E7-D653E36DE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4165F-B5B8-4263-836A-D4A28C8D7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5DFE05-5217-4586-BC37-A0CA25CCD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91222F-0DB1-4F14-BCF7-247CA3B3F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EF7235-3497-47BE-A6FE-1D5AF74D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A95C5-B85D-42D5-AF8C-EA905BA0DAF8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C5B05B-B4C0-4F90-83CD-4065A7C2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1D8E73-B79E-4682-BD1A-4283A181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85CD9-64BB-4DF9-83E7-D653E36DE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28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8C63AD-B05A-4B53-95CA-302384D35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D70E51-B7FC-4094-94BB-8D3EA8B4A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75E54E-7CFF-4089-BBBB-B5AE03FBD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A95C5-B85D-42D5-AF8C-EA905BA0DAF8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D18748-1518-4D4C-A8E4-A3BA575A7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390BAF-A97D-4A19-9949-B213E7563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85CD9-64BB-4DF9-83E7-D653E36DE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81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809AC-7EC4-49E0-990C-A6C64F48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B1242-C231-4EEF-BCE9-DA025AF02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5FF5F-AE2C-4B42-B0CC-0596B671F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0115F-65E7-4948-BBBD-A84F05213A84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D5724-EF5C-4A01-9DE7-01578DB37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064B1-DC35-4C35-A879-FEE290790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1DDA6-1DBC-4F4A-8EE5-258398DC1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73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46A0491F-8E82-4CB1-8BB6-5B3717AC4BCE}"/>
              </a:ext>
            </a:extLst>
          </p:cNvPr>
          <p:cNvSpPr/>
          <p:nvPr/>
        </p:nvSpPr>
        <p:spPr>
          <a:xfrm>
            <a:off x="11292000" y="2529000"/>
            <a:ext cx="1800000" cy="180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4DA2460-4065-4FF4-B773-D8A4316B318D}"/>
              </a:ext>
            </a:extLst>
          </p:cNvPr>
          <p:cNvSpPr/>
          <p:nvPr/>
        </p:nvSpPr>
        <p:spPr>
          <a:xfrm>
            <a:off x="11292000" y="4519520"/>
            <a:ext cx="1800000" cy="1800000"/>
          </a:xfrm>
          <a:prstGeom prst="ellipse">
            <a:avLst/>
          </a:prstGeom>
          <a:solidFill>
            <a:srgbClr val="9A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2F0508-8F92-473C-B1AA-A6E0F9924BC9}"/>
              </a:ext>
            </a:extLst>
          </p:cNvPr>
          <p:cNvSpPr/>
          <p:nvPr/>
        </p:nvSpPr>
        <p:spPr>
          <a:xfrm>
            <a:off x="11292000" y="2529000"/>
            <a:ext cx="900000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1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核心函数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5E3454-113A-4F2F-A803-E61D7C06E437}"/>
              </a:ext>
            </a:extLst>
          </p:cNvPr>
          <p:cNvSpPr/>
          <p:nvPr/>
        </p:nvSpPr>
        <p:spPr>
          <a:xfrm>
            <a:off x="11292000" y="4519520"/>
            <a:ext cx="900000" cy="1800000"/>
          </a:xfrm>
          <a:prstGeom prst="rect">
            <a:avLst/>
          </a:prstGeom>
          <a:solidFill>
            <a:srgbClr val="9A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1"/>
          <a:lstStyle/>
          <a:p>
            <a:pPr algn="ctr"/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面向对象编程</a:t>
            </a:r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OOP</a:t>
            </a:r>
            <a:endParaRPr lang="zh-CN" alt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A55C8E-FF93-416D-9A0A-3B8965432C28}"/>
              </a:ext>
            </a:extLst>
          </p:cNvPr>
          <p:cNvSpPr txBox="1"/>
          <p:nvPr/>
        </p:nvSpPr>
        <p:spPr>
          <a:xfrm>
            <a:off x="0" y="2459504"/>
            <a:ext cx="935879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0" b="1" dirty="0"/>
              <a:t>Celeste final report </a:t>
            </a:r>
          </a:p>
          <a:p>
            <a:pPr algn="r"/>
            <a:r>
              <a:rPr lang="zh-CN" altLang="en-US" sz="2400" b="1" dirty="0"/>
              <a:t>霍君安 龚思嘉 周宇哲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D13C2CB-7570-4B00-AF10-BF80E888DC3B}"/>
              </a:ext>
            </a:extLst>
          </p:cNvPr>
          <p:cNvSpPr/>
          <p:nvPr/>
        </p:nvSpPr>
        <p:spPr>
          <a:xfrm>
            <a:off x="11292000" y="538480"/>
            <a:ext cx="1800000" cy="180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B919B3-1FEB-4F2F-83FA-3F0AF75AC13F}"/>
              </a:ext>
            </a:extLst>
          </p:cNvPr>
          <p:cNvSpPr/>
          <p:nvPr/>
        </p:nvSpPr>
        <p:spPr>
          <a:xfrm>
            <a:off x="11292000" y="538480"/>
            <a:ext cx="900000" cy="180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1"/>
          <a:lstStyle/>
          <a:p>
            <a:pPr algn="ctr"/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项目概览</a:t>
            </a:r>
          </a:p>
        </p:txBody>
      </p:sp>
    </p:spTree>
    <p:extLst>
      <p:ext uri="{BB962C8B-B14F-4D97-AF65-F5344CB8AC3E}">
        <p14:creationId xmlns:p14="http://schemas.microsoft.com/office/powerpoint/2010/main" val="380728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8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4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339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Setting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67E7D6-CFBB-6998-104A-5F3E0D9BA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80" y="1952625"/>
            <a:ext cx="5781190" cy="3276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184CF9-F893-D98F-AFA7-8BEFBE189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13" y="1143000"/>
            <a:ext cx="1390650" cy="14668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E66A575-FE13-8CB9-A757-7EE700463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2451230"/>
            <a:ext cx="1390650" cy="14668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F8AB6FB-BD65-AC79-B457-FF8EE9301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4" y="4448175"/>
            <a:ext cx="1466850" cy="14668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5B85815-3401-A227-745C-F8DEE1241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97" y="2435290"/>
            <a:ext cx="1619250" cy="14668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D20DD9E-CBBD-A839-D7BD-746D142BBE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474" y="2451230"/>
            <a:ext cx="1619250" cy="14668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7409686-E9C6-4864-2F94-F555FF2798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575" y="3762375"/>
            <a:ext cx="2438400" cy="146685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B09ACDA-3347-EBD3-3BA5-960BBE39E0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5133975"/>
            <a:ext cx="25717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6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339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Staff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A3A726-9C35-CB62-77F7-F31243E598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892746"/>
            <a:ext cx="5314950" cy="35678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325F58-EBD1-DA8E-2146-F3D3E780C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5" y="4802661"/>
            <a:ext cx="1524000" cy="1524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D84BDC-D8C1-28C3-1FBA-136F07690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5" y="3048000"/>
            <a:ext cx="1524000" cy="1524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040EFC-065C-4DFB-6B2C-C4E0201C6B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5" y="1298705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3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339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Staff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80C8A8-E8F0-88ED-2C4F-0DB1A459CC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51" y="2066925"/>
            <a:ext cx="5521424" cy="3752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8749AD-BAD3-4BBE-8B21-575632184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225" y="3943350"/>
            <a:ext cx="1657350" cy="1657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D83D1A-FC15-8EB5-2FEB-D0687E49C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225" y="2066925"/>
            <a:ext cx="16573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0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339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Quit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296E5B-F300-C076-F3CC-EE950AAB8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97" y="2019300"/>
            <a:ext cx="5544456" cy="31051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ADEE505-7086-D476-26CA-F41E1A7218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295" y="2956242"/>
            <a:ext cx="5274310" cy="735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333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339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Pause Menu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BA93A2-7117-6982-8E85-B0CE2D290A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42" y="1866899"/>
            <a:ext cx="4641866" cy="31242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68B35A-93D0-F1AB-3C19-B21934B76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70" y="2823845"/>
            <a:ext cx="5274310" cy="12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0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339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Pause Menu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BA93A2-7117-6982-8E85-B0CE2D290A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42" y="1866899"/>
            <a:ext cx="4641866" cy="31242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68B35A-93D0-F1AB-3C19-B21934B76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70" y="2823845"/>
            <a:ext cx="5274310" cy="12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5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339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Pause Menu(data save)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BA93A2-7117-6982-8E85-B0CE2D290A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05" y="1398120"/>
            <a:ext cx="4057650" cy="27309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8D5399-E6C8-8B97-7844-7AF0CEF4E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745" y="1745613"/>
            <a:ext cx="6600710" cy="12071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CD586E-A8D8-8AB7-AF70-BE26988425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32"/>
          <a:stretch/>
        </p:blipFill>
        <p:spPr>
          <a:xfrm>
            <a:off x="5500745" y="3307714"/>
            <a:ext cx="6443605" cy="19291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052AA3-DB4C-7ACD-6CF6-6BC9917FA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" y="4228532"/>
            <a:ext cx="4161674" cy="247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3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339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Pause Menu(data save)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41C435-1868-DC7D-FA94-E7C6E95EA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712057"/>
            <a:ext cx="4953000" cy="3433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FF8FCB-F4C8-5771-B090-0D901D74F6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32"/>
          <a:stretch/>
        </p:blipFill>
        <p:spPr>
          <a:xfrm>
            <a:off x="5286375" y="2441039"/>
            <a:ext cx="9034808" cy="270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339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Pause Menu(data save)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F967B3B-589B-0D18-29D4-4860B96F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6" y="1819116"/>
            <a:ext cx="5502598" cy="33721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E5C107-BD15-5452-4AEA-93C69FAFE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217" y="1819116"/>
            <a:ext cx="5723116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3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339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Pause Menu(data save)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2941C2-3979-0503-0A35-315BE45EE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" y="2177325"/>
            <a:ext cx="5601185" cy="20651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4BA89B-A5E2-BDCB-D54B-B4F5185AB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5748"/>
            <a:ext cx="5631668" cy="37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7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339"/>
            <a:ext cx="12192000" cy="767366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diagram UML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1AE9EE-1CA4-4515-3EBC-6147E1457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21" y="1846847"/>
            <a:ext cx="10560758" cy="316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9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38300" y="228994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 game continue (Data read)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76932F-621D-90B5-D543-B6CEA7316F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702" y="0"/>
            <a:ext cx="2859396" cy="68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B5F5BD-2D51-282F-83AB-106FE6F20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" y="4501558"/>
            <a:ext cx="7917926" cy="23564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5D4FCA-826C-74E3-9321-1C0293947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560"/>
            <a:ext cx="7882404" cy="34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339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LevelBase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Class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BE15CB-3A15-9D6A-4488-6A2FC32DA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9" t="7810" r="8294" b="8091"/>
          <a:stretch/>
        </p:blipFill>
        <p:spPr bwMode="auto">
          <a:xfrm>
            <a:off x="2695575" y="1752869"/>
            <a:ext cx="6800850" cy="45737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9715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Level Class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83BC3F-DCC4-5626-081B-7B1211E70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" t="10711" r="5540" b="11048"/>
          <a:stretch/>
        </p:blipFill>
        <p:spPr bwMode="auto">
          <a:xfrm>
            <a:off x="0" y="767366"/>
            <a:ext cx="6665808" cy="3009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D73650-293D-C5C3-A10C-CD95DB111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0" t="11305" r="5548" b="11032"/>
          <a:stretch/>
        </p:blipFill>
        <p:spPr bwMode="auto">
          <a:xfrm>
            <a:off x="-27729" y="3874366"/>
            <a:ext cx="6721266" cy="28548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505677-1957-EEA0-CB4D-C7C6E1981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478" y="2366962"/>
            <a:ext cx="527431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7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339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Level Class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87A9D6-9F06-B4B3-0018-E739D6442C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" t="15754" r="5651" b="16080"/>
          <a:stretch/>
        </p:blipFill>
        <p:spPr bwMode="auto">
          <a:xfrm>
            <a:off x="0" y="1485901"/>
            <a:ext cx="8046316" cy="2305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702F82-FEDD-33FB-BECB-025CF0529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525" y="2228851"/>
            <a:ext cx="1970650" cy="1562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614D6B-75B6-97E8-50D1-A0526E8539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" t="10020" r="2999" b="9791"/>
          <a:stretch/>
        </p:blipFill>
        <p:spPr bwMode="auto">
          <a:xfrm>
            <a:off x="0" y="4095750"/>
            <a:ext cx="9141020" cy="2686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3178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339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Level Class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C5E9B8-ACA4-8E63-EB23-EE17E74FDD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10180" r="3454" b="9245"/>
          <a:stretch/>
        </p:blipFill>
        <p:spPr bwMode="auto">
          <a:xfrm>
            <a:off x="0" y="3526789"/>
            <a:ext cx="9940916" cy="33407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02C152-33E9-4A4B-DD3B-650D0AD38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1608661"/>
            <a:ext cx="7239000" cy="40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4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339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Level Class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32FEA4-31D8-3BC1-B3FF-BE891AB88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5" y="1790700"/>
            <a:ext cx="6317500" cy="1790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33AF9D-DF59-638B-4BA7-80D69FF1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0" y="1741170"/>
            <a:ext cx="3028950" cy="18897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C81DE9-8E83-5B1E-BA76-7BD17FC414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" t="19940" r="6000" b="20224"/>
          <a:stretch/>
        </p:blipFill>
        <p:spPr bwMode="auto">
          <a:xfrm>
            <a:off x="108325" y="3924301"/>
            <a:ext cx="6259348" cy="13008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44F299-D455-E9A3-2CAA-25CA9B1E4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700" y="3855720"/>
            <a:ext cx="3060700" cy="21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5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0CC393-9358-DE1C-A167-C70E27B0DB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4470" r="7451" b="14805"/>
          <a:stretch/>
        </p:blipFill>
        <p:spPr bwMode="auto">
          <a:xfrm>
            <a:off x="0" y="281591"/>
            <a:ext cx="6624508" cy="2819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" y="0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Level Class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EDCC1C-B307-D37B-30A8-19A9C56B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8222" r="3981" b="8106"/>
          <a:stretch/>
        </p:blipFill>
        <p:spPr bwMode="auto">
          <a:xfrm>
            <a:off x="0" y="2604769"/>
            <a:ext cx="10098504" cy="45440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886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" y="0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EndLayer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Class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170A11-3407-3391-57A7-DDA162AA5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000826"/>
            <a:ext cx="5769166" cy="523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954B72-7731-4026-D41B-32163034C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83092" y="895946"/>
            <a:ext cx="2744894" cy="15440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5E08B6-0EF3-7C54-41D7-448C78598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83092" y="2656767"/>
            <a:ext cx="2744894" cy="15440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1EF29F-98ED-E3C6-3DBF-808CCF041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173" y="898329"/>
            <a:ext cx="2697902" cy="15175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33FB860-8E38-76B2-DBA1-15E888850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173" y="2656767"/>
            <a:ext cx="2697902" cy="15175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B6ABCF6-EDB9-AFD9-1444-2F9D93CAAA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607" y="4305300"/>
            <a:ext cx="4538134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0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275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Pause Menu Scene in Level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F5B979-79DD-C9A1-F798-7774960F97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10603" r="4568" b="10813"/>
          <a:stretch/>
        </p:blipFill>
        <p:spPr bwMode="auto">
          <a:xfrm>
            <a:off x="836110" y="1428750"/>
            <a:ext cx="10519780" cy="4000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633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275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Trap class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2AA9F4-6640-4112-1F76-B7AD16401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7926"/>
            <a:ext cx="4493566" cy="557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A88B56-DCA5-AA96-C15F-9F9B8A375D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566" y="3049268"/>
            <a:ext cx="4180894" cy="3808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F13417D-1922-BC4B-7569-CB17E73D2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404" y="153666"/>
            <a:ext cx="5195904" cy="28956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169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339"/>
            <a:ext cx="12192000" cy="767366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 flowchart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619379-94D7-19C7-C32E-9DF21792F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9638"/>
            <a:ext cx="7282470" cy="39879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9AABCF3B-F9AE-FEE3-9933-B37EF3F32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068" y="12452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49" name="图片 83">
            <a:extLst>
              <a:ext uri="{FF2B5EF4-FFF2-40B4-BE49-F238E27FC236}">
                <a16:creationId xmlns:a16="http://schemas.microsoft.com/office/drawing/2014/main" id="{856A4EA7-335A-03A5-7E13-02315F319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387" y="1298705"/>
            <a:ext cx="3266534" cy="184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33D9529-1F63-91D9-4729-278EE2132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6911" y="2936557"/>
            <a:ext cx="2227700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828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Main scene</a:t>
            </a:r>
          </a:p>
          <a:p>
            <a:pPr marL="0" marR="0" lvl="0" indent="1828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0F0C66-3D0D-02D7-CD3C-6C7398E685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523" y="3719172"/>
            <a:ext cx="3410262" cy="190984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4C64CB2-51EA-3927-5B1B-3CEEEC48B39D}"/>
              </a:ext>
            </a:extLst>
          </p:cNvPr>
          <p:cNvSpPr txBox="1"/>
          <p:nvPr/>
        </p:nvSpPr>
        <p:spPr>
          <a:xfrm>
            <a:off x="6822029" y="5718866"/>
            <a:ext cx="87757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1828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Game scene</a:t>
            </a:r>
          </a:p>
        </p:txBody>
      </p:sp>
    </p:spTree>
    <p:extLst>
      <p:ext uri="{BB962C8B-B14F-4D97-AF65-F5344CB8AC3E}">
        <p14:creationId xmlns:p14="http://schemas.microsoft.com/office/powerpoint/2010/main" val="50381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275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Spikeweed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Class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A6F33E-5B46-677A-4D99-B57B30B7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850"/>
            <a:ext cx="8047664" cy="4705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490FC5-EF26-36CC-336A-59917406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482" y="3933826"/>
            <a:ext cx="2734036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1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275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Spikeweed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Class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36D6D0-C42F-6B8D-1EBF-BE211DF83F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6202"/>
            <a:ext cx="8115300" cy="576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8D2F39-D287-D70C-C1C8-86A215962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149" y="2147598"/>
            <a:ext cx="3333752" cy="2954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175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275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ice Class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AA0F52-7179-6470-52C8-62A8C63EAF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86" y="1362075"/>
            <a:ext cx="7857728" cy="44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B5F4EE-2A30-EF09-2C43-27734DFA0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585" y="2710815"/>
            <a:ext cx="2513330" cy="1436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28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275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ice Class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BA52EB-9907-249B-B411-9943B6D33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203" y="1495425"/>
            <a:ext cx="3265594" cy="38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4CDBBA-3F88-14F4-E018-3D6D6D4A8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03" y="1828800"/>
            <a:ext cx="8204482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92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0" y="293808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ice Class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87F749-F581-9107-6134-58BF398543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5" y="381000"/>
            <a:ext cx="7612620" cy="6383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682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275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jumpTable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Class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AC53D7-B756-B7E5-703A-BDE765478A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99" y="1788224"/>
            <a:ext cx="6381752" cy="360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6C2D5D-7BF9-03B7-5DC0-4C5330472E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24"/>
          <a:stretch/>
        </p:blipFill>
        <p:spPr bwMode="auto">
          <a:xfrm flipH="1">
            <a:off x="8267699" y="1788224"/>
            <a:ext cx="609600" cy="34173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8854B3-08F2-893C-CB58-E8106D714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29"/>
          <a:stretch/>
        </p:blipFill>
        <p:spPr bwMode="auto">
          <a:xfrm flipH="1">
            <a:off x="9729051" y="1788224"/>
            <a:ext cx="620592" cy="35531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338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275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jumpTable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Class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FFD2FC-69D5-25A6-6C7D-70E1A4887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3" y="1362077"/>
            <a:ext cx="8000194" cy="5410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C4F6F0-ACCF-2A93-4409-AF881E0D3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402" y="4252593"/>
            <a:ext cx="4639945" cy="1243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201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275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brick Class 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3B02DC-BA48-4802-A0A1-5D6EC3A4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11" y="1685925"/>
            <a:ext cx="6787628" cy="381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3BFE77-639E-F19E-F508-A74EFCC3C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309" y="3429000"/>
            <a:ext cx="1958882" cy="652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179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275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brick Class 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39FF76-1B1A-73EC-3479-8BFA3F501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25822"/>
            <a:ext cx="8382000" cy="5501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500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275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brick Class 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7BBE62-970E-B76D-00E8-BD8F50E93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8" y="1533527"/>
            <a:ext cx="7704044" cy="421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D7603C-B7A8-5910-F599-179D0B01F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12" y="1533527"/>
            <a:ext cx="5715010" cy="28257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425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339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 chat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F2B569-39A8-65E2-0A47-6834BC72AC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3"/>
          <a:stretch/>
        </p:blipFill>
        <p:spPr bwMode="auto">
          <a:xfrm>
            <a:off x="1389647" y="1298705"/>
            <a:ext cx="9412706" cy="49703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782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275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Player Class (Keyboard Monitoring)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8CA687-9FD2-A68D-0123-EFE434DD6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2"/>
          <a:stretch/>
        </p:blipFill>
        <p:spPr bwMode="auto">
          <a:xfrm>
            <a:off x="1247775" y="1202790"/>
            <a:ext cx="2762250" cy="28869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E9738F-5892-090B-9DCF-4661A451CE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55"/>
          <a:stretch/>
        </p:blipFill>
        <p:spPr bwMode="auto">
          <a:xfrm>
            <a:off x="0" y="4089788"/>
            <a:ext cx="6096000" cy="27682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556008-8AB1-F550-4D20-7F589C5D3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11494"/>
            <a:ext cx="6074008" cy="39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532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275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Player Class (Keyboard Monitoring) 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A34D0B-0324-2F56-A208-8A1367BD6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5688676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73E6A4-FB7A-EEAD-CC2F-726E4689D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676" y="1524000"/>
            <a:ext cx="6091722" cy="533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409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275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Player Class(State Machine) 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072645-0978-905A-D985-984BA7B01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9" y="1353992"/>
            <a:ext cx="4114802" cy="5045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191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Player Class (State Machine) 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18C857-CC06-B442-0927-70C61DE50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2796"/>
            <a:ext cx="5586734" cy="603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11932E-D12A-53CF-D3F4-2D5A58BA6C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756" y="822796"/>
            <a:ext cx="2046722" cy="603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8F606C-36CC-CB0B-1262-202635352B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r="-952"/>
          <a:stretch/>
        </p:blipFill>
        <p:spPr bwMode="auto">
          <a:xfrm>
            <a:off x="7604478" y="822796"/>
            <a:ext cx="4461338" cy="33365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6488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275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Player Class(Animation System)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C6677E-4AF4-96B9-D30A-8E177C542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94" y="1600199"/>
            <a:ext cx="6516212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6D86805-A2FF-16CD-33D8-95A263DE1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238" y="914398"/>
            <a:ext cx="3278874" cy="59436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1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275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Player Class(Audio System) 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04FCF8-A323-924E-ADF8-3C33008E9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514" y="1647825"/>
            <a:ext cx="3899022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EBDA612-C2D8-4877-2501-DEE3C96B1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64" y="1062641"/>
            <a:ext cx="5061074" cy="607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468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275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isOnSolidGround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88EDA8-BCC4-349F-812F-0F5104240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25" y="1062641"/>
            <a:ext cx="8277000" cy="5638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614FCA-F1CF-2EE1-A5FE-EB32C6333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0" y="2333625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275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adjustMovePosition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()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E7ADEA-92CD-2D84-40D7-D2E6D5886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29"/>
          <a:stretch/>
        </p:blipFill>
        <p:spPr bwMode="auto">
          <a:xfrm>
            <a:off x="0" y="1294129"/>
            <a:ext cx="8571434" cy="5001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3DE4395-8520-B421-1FB7-F8DEC748BF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" t="53778" b="1258"/>
          <a:stretch/>
        </p:blipFill>
        <p:spPr bwMode="auto">
          <a:xfrm>
            <a:off x="7048500" y="1646009"/>
            <a:ext cx="7048500" cy="34689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74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275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update() 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A76F3F-9B47-322F-A69C-98855FC7B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72"/>
          <a:stretch/>
        </p:blipFill>
        <p:spPr bwMode="auto">
          <a:xfrm>
            <a:off x="2124075" y="1062641"/>
            <a:ext cx="7174860" cy="58624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6222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3AD0C9-8D94-AD5D-F29D-BDE3DF22E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180" y="0"/>
            <a:ext cx="8985590" cy="69560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621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D2E82BAE-790A-46B0-9505-7220ABE2EAE4}"/>
              </a:ext>
            </a:extLst>
          </p:cNvPr>
          <p:cNvSpPr/>
          <p:nvPr/>
        </p:nvSpPr>
        <p:spPr>
          <a:xfrm>
            <a:off x="11292000" y="4519520"/>
            <a:ext cx="1800000" cy="1800000"/>
          </a:xfrm>
          <a:prstGeom prst="ellipse">
            <a:avLst/>
          </a:prstGeom>
          <a:solidFill>
            <a:srgbClr val="9A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CBC449A-DB70-4650-9F77-FD4030620932}"/>
              </a:ext>
            </a:extLst>
          </p:cNvPr>
          <p:cNvSpPr/>
          <p:nvPr/>
        </p:nvSpPr>
        <p:spPr>
          <a:xfrm>
            <a:off x="11292000" y="538480"/>
            <a:ext cx="1800000" cy="180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BCF5458-7CAE-46D6-979A-B352514B6714}"/>
              </a:ext>
            </a:extLst>
          </p:cNvPr>
          <p:cNvSpPr/>
          <p:nvPr/>
        </p:nvSpPr>
        <p:spPr>
          <a:xfrm>
            <a:off x="11292000" y="538480"/>
            <a:ext cx="900000" cy="180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1"/>
          <a:lstStyle/>
          <a:p>
            <a:pPr algn="ctr"/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项目概览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E1B2D8B-BF7B-4D70-AD79-EA887CE84CD6}"/>
              </a:ext>
            </a:extLst>
          </p:cNvPr>
          <p:cNvSpPr/>
          <p:nvPr/>
        </p:nvSpPr>
        <p:spPr>
          <a:xfrm>
            <a:off x="11292000" y="4519520"/>
            <a:ext cx="900000" cy="1800000"/>
          </a:xfrm>
          <a:prstGeom prst="rect">
            <a:avLst/>
          </a:prstGeom>
          <a:solidFill>
            <a:srgbClr val="9A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1"/>
          <a:lstStyle/>
          <a:p>
            <a:pPr algn="ctr"/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面向对象编程</a:t>
            </a:r>
            <a:r>
              <a:rPr lang="en-US" altLang="zh-C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OOP</a:t>
            </a:r>
            <a:endParaRPr lang="zh-CN" alt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0CA02D-5AA8-4071-A10A-2D84DD52759A}"/>
              </a:ext>
            </a:extLst>
          </p:cNvPr>
          <p:cNvSpPr txBox="1"/>
          <p:nvPr/>
        </p:nvSpPr>
        <p:spPr>
          <a:xfrm>
            <a:off x="1714080" y="2644110"/>
            <a:ext cx="6119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/>
              <a:t>核心函数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6A0491F-8E82-4CB1-8BB6-5B3717AC4BCE}"/>
              </a:ext>
            </a:extLst>
          </p:cNvPr>
          <p:cNvSpPr/>
          <p:nvPr/>
        </p:nvSpPr>
        <p:spPr>
          <a:xfrm>
            <a:off x="11292000" y="2528940"/>
            <a:ext cx="1800000" cy="180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F482BFF-D132-4A63-AB84-DCA72E0B70A0}"/>
              </a:ext>
            </a:extLst>
          </p:cNvPr>
          <p:cNvSpPr/>
          <p:nvPr/>
        </p:nvSpPr>
        <p:spPr>
          <a:xfrm>
            <a:off x="11292000" y="2529000"/>
            <a:ext cx="1800000" cy="180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F6C8F2-D317-47A5-89FF-1E4465998902}"/>
              </a:ext>
            </a:extLst>
          </p:cNvPr>
          <p:cNvSpPr/>
          <p:nvPr/>
        </p:nvSpPr>
        <p:spPr>
          <a:xfrm>
            <a:off x="11292000" y="2529000"/>
            <a:ext cx="900000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1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核心函数</a:t>
            </a:r>
          </a:p>
        </p:txBody>
      </p:sp>
    </p:spTree>
    <p:extLst>
      <p:ext uri="{BB962C8B-B14F-4D97-AF65-F5344CB8AC3E}">
        <p14:creationId xmlns:p14="http://schemas.microsoft.com/office/powerpoint/2010/main" val="290712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8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8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C71E51-27E6-8237-BF8D-2C0B59077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94304"/>
            <a:ext cx="4533900" cy="6669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35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46A0491F-8E82-4CB1-8BB6-5B3717AC4BCE}"/>
              </a:ext>
            </a:extLst>
          </p:cNvPr>
          <p:cNvSpPr/>
          <p:nvPr/>
        </p:nvSpPr>
        <p:spPr>
          <a:xfrm>
            <a:off x="11292000" y="2529000"/>
            <a:ext cx="1800000" cy="180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D13C2CB-7570-4B00-AF10-BF80E888DC3B}"/>
              </a:ext>
            </a:extLst>
          </p:cNvPr>
          <p:cNvSpPr/>
          <p:nvPr/>
        </p:nvSpPr>
        <p:spPr>
          <a:xfrm>
            <a:off x="11292000" y="538480"/>
            <a:ext cx="1800000" cy="180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4D72E6-31B1-425D-A73A-F220085F6531}"/>
              </a:ext>
            </a:extLst>
          </p:cNvPr>
          <p:cNvSpPr/>
          <p:nvPr/>
        </p:nvSpPr>
        <p:spPr>
          <a:xfrm>
            <a:off x="11292000" y="538480"/>
            <a:ext cx="900000" cy="180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1"/>
          <a:lstStyle/>
          <a:p>
            <a:pPr lvl="0" algn="ctr">
              <a:defRPr/>
            </a:pPr>
            <a:r>
              <a:rPr lang="zh-CN" altLang="en-US" b="1" dirty="0">
                <a:solidFill>
                  <a:srgbClr val="70AD47">
                    <a:lumMod val="50000"/>
                  </a:srgbClr>
                </a:solidFill>
              </a:rPr>
              <a:t>项目概览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0A9A5E-ACB0-4A6E-9A20-02B77D1112C1}"/>
              </a:ext>
            </a:extLst>
          </p:cNvPr>
          <p:cNvSpPr/>
          <p:nvPr/>
        </p:nvSpPr>
        <p:spPr>
          <a:xfrm>
            <a:off x="11292000" y="2529000"/>
            <a:ext cx="900000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1"/>
          <a:lstStyle/>
          <a:p>
            <a:pPr lvl="0" algn="ctr">
              <a:defRPr/>
            </a:pPr>
            <a:r>
              <a:rPr lang="zh-CN" altLang="en-US" b="1" dirty="0">
                <a:solidFill>
                  <a:prstClr val="white"/>
                </a:solidFill>
              </a:rPr>
              <a:t>核心函数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37ED53-331F-48F9-9E9E-F19A51E320C2}"/>
              </a:ext>
            </a:extLst>
          </p:cNvPr>
          <p:cNvSpPr txBox="1"/>
          <p:nvPr/>
        </p:nvSpPr>
        <p:spPr>
          <a:xfrm>
            <a:off x="1714080" y="2644110"/>
            <a:ext cx="77728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/>
              <a:t>面向对象编程</a:t>
            </a:r>
            <a:r>
              <a:rPr lang="en-US" altLang="zh-CN" sz="9600" b="1" dirty="0"/>
              <a:t>OOP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4DA2460-4065-4FF4-B773-D8A4316B318D}"/>
              </a:ext>
            </a:extLst>
          </p:cNvPr>
          <p:cNvSpPr/>
          <p:nvPr/>
        </p:nvSpPr>
        <p:spPr>
          <a:xfrm>
            <a:off x="11292000" y="4519520"/>
            <a:ext cx="1800000" cy="1800000"/>
          </a:xfrm>
          <a:prstGeom prst="ellipse">
            <a:avLst/>
          </a:prstGeom>
          <a:solidFill>
            <a:srgbClr val="9A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15FA89-9587-43C6-91F8-88AC679156FA}"/>
              </a:ext>
            </a:extLst>
          </p:cNvPr>
          <p:cNvSpPr/>
          <p:nvPr/>
        </p:nvSpPr>
        <p:spPr>
          <a:xfrm>
            <a:off x="11292000" y="4519520"/>
            <a:ext cx="900000" cy="1800000"/>
          </a:xfrm>
          <a:prstGeom prst="rect">
            <a:avLst/>
          </a:prstGeom>
          <a:solidFill>
            <a:srgbClr val="9A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1"/>
          <a:lstStyle/>
          <a:p>
            <a:pPr lvl="0" algn="ctr">
              <a:defRPr/>
            </a:pPr>
            <a:r>
              <a:rPr lang="zh-CN" altLang="en-US" b="1" dirty="0">
                <a:solidFill>
                  <a:srgbClr val="FFC000">
                    <a:lumMod val="60000"/>
                    <a:lumOff val="40000"/>
                  </a:srgbClr>
                </a:solidFill>
              </a:rPr>
              <a:t>面向对象编程</a:t>
            </a:r>
            <a:r>
              <a:rPr lang="en-US" altLang="zh-CN" b="1" dirty="0">
                <a:solidFill>
                  <a:srgbClr val="FFC000">
                    <a:lumMod val="60000"/>
                    <a:lumOff val="40000"/>
                  </a:srgbClr>
                </a:solidFill>
              </a:rPr>
              <a:t>OOP</a:t>
            </a:r>
            <a:endParaRPr lang="zh-CN" altLang="en-US" b="1" dirty="0">
              <a:solidFill>
                <a:srgbClr val="FFC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46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8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3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C68C9CDB-55F6-4CA8-E2EC-D06318D27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275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OOP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827642C-0E41-F396-D594-E8C2AE0C7C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00" y="957866"/>
            <a:ext cx="6710800" cy="576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9579701-4C58-5A49-86B6-566559B30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007" y="3999865"/>
            <a:ext cx="4305935" cy="247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1F342E3-CDE2-7995-3F00-957E3F842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007" y="1276350"/>
            <a:ext cx="4471294" cy="250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4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D2E82BAE-790A-46B0-9505-7220ABE2EAE4}"/>
              </a:ext>
            </a:extLst>
          </p:cNvPr>
          <p:cNvSpPr/>
          <p:nvPr/>
        </p:nvSpPr>
        <p:spPr>
          <a:xfrm>
            <a:off x="11292000" y="4519520"/>
            <a:ext cx="1800000" cy="1800000"/>
          </a:xfrm>
          <a:prstGeom prst="ellipse">
            <a:avLst/>
          </a:prstGeom>
          <a:solidFill>
            <a:srgbClr val="9A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CBC449A-DB70-4650-9F77-FD4030620932}"/>
              </a:ext>
            </a:extLst>
          </p:cNvPr>
          <p:cNvSpPr/>
          <p:nvPr/>
        </p:nvSpPr>
        <p:spPr>
          <a:xfrm>
            <a:off x="11292000" y="538480"/>
            <a:ext cx="1800000" cy="180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BCF5458-7CAE-46D6-979A-B352514B6714}"/>
              </a:ext>
            </a:extLst>
          </p:cNvPr>
          <p:cNvSpPr/>
          <p:nvPr/>
        </p:nvSpPr>
        <p:spPr>
          <a:xfrm>
            <a:off x="11292000" y="538480"/>
            <a:ext cx="900000" cy="180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1"/>
          <a:lstStyle/>
          <a:p>
            <a:pPr algn="ctr"/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E1B2D8B-BF7B-4D70-AD79-EA887CE84CD6}"/>
              </a:ext>
            </a:extLst>
          </p:cNvPr>
          <p:cNvSpPr/>
          <p:nvPr/>
        </p:nvSpPr>
        <p:spPr>
          <a:xfrm>
            <a:off x="11292000" y="4519520"/>
            <a:ext cx="900000" cy="1800000"/>
          </a:xfrm>
          <a:prstGeom prst="rect">
            <a:avLst/>
          </a:prstGeom>
          <a:solidFill>
            <a:srgbClr val="9A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1"/>
          <a:lstStyle/>
          <a:p>
            <a:pPr algn="ctr"/>
            <a:endParaRPr lang="zh-CN" alt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6A0491F-8E82-4CB1-8BB6-5B3717AC4BCE}"/>
              </a:ext>
            </a:extLst>
          </p:cNvPr>
          <p:cNvSpPr/>
          <p:nvPr/>
        </p:nvSpPr>
        <p:spPr>
          <a:xfrm>
            <a:off x="11292000" y="2528940"/>
            <a:ext cx="1800000" cy="180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F482BFF-D132-4A63-AB84-DCA72E0B70A0}"/>
              </a:ext>
            </a:extLst>
          </p:cNvPr>
          <p:cNvSpPr/>
          <p:nvPr/>
        </p:nvSpPr>
        <p:spPr>
          <a:xfrm>
            <a:off x="11292000" y="2529000"/>
            <a:ext cx="1800000" cy="180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F6C8F2-D317-47A5-89FF-1E4465998902}"/>
              </a:ext>
            </a:extLst>
          </p:cNvPr>
          <p:cNvSpPr/>
          <p:nvPr/>
        </p:nvSpPr>
        <p:spPr>
          <a:xfrm>
            <a:off x="11292000" y="2529000"/>
            <a:ext cx="900000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1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3B515FF-23FD-4524-A6AD-AF6DE1C02132}"/>
              </a:ext>
            </a:extLst>
          </p:cNvPr>
          <p:cNvSpPr/>
          <p:nvPr/>
        </p:nvSpPr>
        <p:spPr>
          <a:xfrm>
            <a:off x="-2178934" y="-8951414"/>
            <a:ext cx="28741868" cy="28741868"/>
          </a:xfrm>
          <a:prstGeom prst="ellipse">
            <a:avLst/>
          </a:prstGeom>
          <a:solidFill>
            <a:srgbClr val="9A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85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8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46A0491F-8E82-4CB1-8BB6-5B3717AC4BCE}"/>
              </a:ext>
            </a:extLst>
          </p:cNvPr>
          <p:cNvSpPr/>
          <p:nvPr/>
        </p:nvSpPr>
        <p:spPr>
          <a:xfrm>
            <a:off x="11292000" y="2529000"/>
            <a:ext cx="1800000" cy="180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D13C2CB-7570-4B00-AF10-BF80E888DC3B}"/>
              </a:ext>
            </a:extLst>
          </p:cNvPr>
          <p:cNvSpPr/>
          <p:nvPr/>
        </p:nvSpPr>
        <p:spPr>
          <a:xfrm>
            <a:off x="11292000" y="538480"/>
            <a:ext cx="1800000" cy="180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4D72E6-31B1-425D-A73A-F220085F6531}"/>
              </a:ext>
            </a:extLst>
          </p:cNvPr>
          <p:cNvSpPr/>
          <p:nvPr/>
        </p:nvSpPr>
        <p:spPr>
          <a:xfrm>
            <a:off x="11292000" y="538480"/>
            <a:ext cx="900000" cy="180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1"/>
          <a:lstStyle/>
          <a:p>
            <a:pPr lvl="0" algn="ctr">
              <a:defRPr/>
            </a:pPr>
            <a:r>
              <a:rPr lang="zh-CN" altLang="en-US" b="1" dirty="0">
                <a:solidFill>
                  <a:srgbClr val="70AD47">
                    <a:lumMod val="50000"/>
                  </a:srgbClr>
                </a:solidFill>
              </a:rPr>
              <a:t>项目概览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0A9A5E-ACB0-4A6E-9A20-02B77D1112C1}"/>
              </a:ext>
            </a:extLst>
          </p:cNvPr>
          <p:cNvSpPr/>
          <p:nvPr/>
        </p:nvSpPr>
        <p:spPr>
          <a:xfrm>
            <a:off x="11292000" y="2529000"/>
            <a:ext cx="900000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1"/>
          <a:lstStyle/>
          <a:p>
            <a:pPr lvl="0" algn="ctr">
              <a:defRPr/>
            </a:pPr>
            <a:r>
              <a:rPr lang="zh-CN" altLang="en-US" b="1" dirty="0">
                <a:solidFill>
                  <a:prstClr val="white"/>
                </a:solidFill>
              </a:rPr>
              <a:t>核心函数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37ED53-331F-48F9-9E9E-F19A51E320C2}"/>
              </a:ext>
            </a:extLst>
          </p:cNvPr>
          <p:cNvSpPr txBox="1"/>
          <p:nvPr/>
        </p:nvSpPr>
        <p:spPr>
          <a:xfrm>
            <a:off x="19048" y="1144603"/>
            <a:ext cx="107918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09600" algn="just">
              <a:spcAft>
                <a:spcPts val="600"/>
              </a:spcAft>
            </a:pPr>
            <a:r>
              <a:rPr lang="en-US" altLang="zh-CN" sz="32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Special Thanks:</a:t>
            </a:r>
            <a:endParaRPr lang="zh-CN" altLang="zh-CN" sz="32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342900" algn="just">
              <a:spcAft>
                <a:spcPts val="600"/>
              </a:spcAft>
            </a:pP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Senior Cai </a:t>
            </a:r>
            <a:r>
              <a:rPr lang="en-US" altLang="zh-CN" sz="2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Zhengte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for his explanation of the Cocos engine and advice on the initial framework setup of the project.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342900" algn="just">
              <a:spcAft>
                <a:spcPts val="600"/>
              </a:spcAft>
            </a:pPr>
            <a:r>
              <a:rPr lang="en-US" altLang="zh-CN" sz="2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Bilibili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UP, </a:t>
            </a:r>
            <a:r>
              <a:rPr lang="en-US" altLang="zh-CN" sz="2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kimdor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for the inspiration his videos provided for this project and his selfless sharing of materials.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342900" algn="just">
              <a:spcAft>
                <a:spcPts val="600"/>
              </a:spcAft>
            </a:pPr>
            <a:r>
              <a:rPr lang="en-US" altLang="zh-CN" sz="32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Disclaimer: </a:t>
            </a:r>
            <a:endParaRPr lang="zh-CN" altLang="zh-CN" sz="32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342900" algn="just">
              <a:spcAft>
                <a:spcPts val="600"/>
              </a:spcAft>
            </a:pP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This work is for exchange and learning purposes only and should not be used for any commercial activities.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4DA2460-4065-4FF4-B773-D8A4316B318D}"/>
              </a:ext>
            </a:extLst>
          </p:cNvPr>
          <p:cNvSpPr/>
          <p:nvPr/>
        </p:nvSpPr>
        <p:spPr>
          <a:xfrm>
            <a:off x="11292000" y="4519520"/>
            <a:ext cx="1800000" cy="1800000"/>
          </a:xfrm>
          <a:prstGeom prst="ellipse">
            <a:avLst/>
          </a:prstGeom>
          <a:solidFill>
            <a:srgbClr val="9A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15FA89-9587-43C6-91F8-88AC679156FA}"/>
              </a:ext>
            </a:extLst>
          </p:cNvPr>
          <p:cNvSpPr/>
          <p:nvPr/>
        </p:nvSpPr>
        <p:spPr>
          <a:xfrm>
            <a:off x="11292000" y="4519520"/>
            <a:ext cx="900000" cy="1800000"/>
          </a:xfrm>
          <a:prstGeom prst="rect">
            <a:avLst/>
          </a:prstGeom>
          <a:solidFill>
            <a:srgbClr val="9A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1"/>
          <a:lstStyle/>
          <a:p>
            <a:pPr lvl="0" algn="ctr">
              <a:defRPr/>
            </a:pPr>
            <a:r>
              <a:rPr lang="zh-CN" altLang="en-US" b="1" dirty="0">
                <a:solidFill>
                  <a:srgbClr val="FFC000">
                    <a:lumMod val="60000"/>
                    <a:lumOff val="40000"/>
                  </a:srgbClr>
                </a:solidFill>
              </a:rPr>
              <a:t>面向对象编程</a:t>
            </a:r>
            <a:r>
              <a:rPr lang="en-US" altLang="zh-CN" b="1" dirty="0">
                <a:solidFill>
                  <a:srgbClr val="FFC000">
                    <a:lumMod val="60000"/>
                    <a:lumOff val="40000"/>
                  </a:srgbClr>
                </a:solidFill>
              </a:rPr>
              <a:t>OOP</a:t>
            </a:r>
            <a:endParaRPr lang="zh-CN" altLang="en-US" b="1" dirty="0">
              <a:solidFill>
                <a:srgbClr val="FFC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4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219989C-6534-4081-88F9-01A1845F375C}"/>
              </a:ext>
            </a:extLst>
          </p:cNvPr>
          <p:cNvGrpSpPr/>
          <p:nvPr/>
        </p:nvGrpSpPr>
        <p:grpSpPr>
          <a:xfrm>
            <a:off x="8985148" y="2182683"/>
            <a:ext cx="1805441" cy="1894017"/>
            <a:chOff x="8985148" y="2182683"/>
            <a:chExt cx="1805441" cy="1894017"/>
          </a:xfrm>
        </p:grpSpPr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303A4C65-5C87-4C63-A0E1-4DF161B02937}"/>
                </a:ext>
              </a:extLst>
            </p:cNvPr>
            <p:cNvSpPr/>
            <p:nvPr/>
          </p:nvSpPr>
          <p:spPr>
            <a:xfrm>
              <a:off x="909207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447283-DB73-4C8A-99DE-552ACE3319FB}"/>
                </a:ext>
              </a:extLst>
            </p:cNvPr>
            <p:cNvSpPr txBox="1"/>
            <p:nvPr/>
          </p:nvSpPr>
          <p:spPr>
            <a:xfrm>
              <a:off x="944065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EC5E5B-C4A7-4BE2-9DAD-E90FC41E4DCA}"/>
                </a:ext>
              </a:extLst>
            </p:cNvPr>
            <p:cNvSpPr txBox="1"/>
            <p:nvPr/>
          </p:nvSpPr>
          <p:spPr>
            <a:xfrm>
              <a:off x="898514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P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layer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6E7E9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2198942-3878-4909-884B-7CA0E318DFD7}"/>
              </a:ext>
            </a:extLst>
          </p:cNvPr>
          <p:cNvGrpSpPr/>
          <p:nvPr/>
        </p:nvGrpSpPr>
        <p:grpSpPr>
          <a:xfrm>
            <a:off x="6381342" y="2182683"/>
            <a:ext cx="1805441" cy="1894017"/>
            <a:chOff x="6381342" y="2182683"/>
            <a:chExt cx="1805441" cy="1894017"/>
          </a:xfrm>
        </p:grpSpPr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4B2E4077-565B-48E9-A42E-57895BC5AA27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BFDA63-D1BE-4B0B-A1BF-19B81E35575F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Trap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047EE7-AD08-45DB-A65A-9FA74A775764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30A81F-25E0-4239-B494-46C9D4937700}"/>
              </a:ext>
            </a:extLst>
          </p:cNvPr>
          <p:cNvGrpSpPr/>
          <p:nvPr/>
        </p:nvGrpSpPr>
        <p:grpSpPr>
          <a:xfrm>
            <a:off x="3884465" y="2182683"/>
            <a:ext cx="1805441" cy="1894017"/>
            <a:chOff x="3884465" y="2182683"/>
            <a:chExt cx="1805441" cy="1894017"/>
          </a:xfrm>
        </p:grpSpPr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6C90D299-5340-438E-A62B-883CADA51767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B84361-FFCA-4952-9762-BC2B8113DC6B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Level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A9CFCB-2E2A-4E69-B807-A8DE80F4F84C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DA1449-9BBE-4FB5-854D-B6D832CCD806}"/>
              </a:ext>
            </a:extLst>
          </p:cNvPr>
          <p:cNvGrpSpPr/>
          <p:nvPr/>
        </p:nvGrpSpPr>
        <p:grpSpPr>
          <a:xfrm>
            <a:off x="1387588" y="2182683"/>
            <a:ext cx="1805441" cy="1894017"/>
            <a:chOff x="1387588" y="2182683"/>
            <a:chExt cx="1805441" cy="1894017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E176DFE6-E6EE-4CBF-AB55-962516DAF6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2352D7-E64D-4683-8555-4BBBFBED2197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Scene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E8E3AC-C1DA-4857-8AA2-283A2C840A70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E6E7E9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组成部分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10DECE-FB54-4F98-9472-6CE168F86075}"/>
              </a:ext>
            </a:extLst>
          </p:cNvPr>
          <p:cNvSpPr/>
          <p:nvPr/>
        </p:nvSpPr>
        <p:spPr>
          <a:xfrm flipV="1">
            <a:off x="1494518" y="3143250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D33F448-D5EA-4698-93DE-C12876411D16}"/>
              </a:ext>
            </a:extLst>
          </p:cNvPr>
          <p:cNvSpPr/>
          <p:nvPr/>
        </p:nvSpPr>
        <p:spPr>
          <a:xfrm flipV="1">
            <a:off x="3991395" y="3143250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2992BDF-F7C4-4374-886A-86270F68E5B1}"/>
              </a:ext>
            </a:extLst>
          </p:cNvPr>
          <p:cNvSpPr/>
          <p:nvPr/>
        </p:nvSpPr>
        <p:spPr>
          <a:xfrm flipV="1">
            <a:off x="6488272" y="3143250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066C7CC-77EF-41CA-B323-66B868940684}"/>
              </a:ext>
            </a:extLst>
          </p:cNvPr>
          <p:cNvSpPr/>
          <p:nvPr/>
        </p:nvSpPr>
        <p:spPr>
          <a:xfrm flipV="1">
            <a:off x="9092078" y="3143250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149AF21-2235-48F7-BCB5-97AAA5BB7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56" y="4905623"/>
            <a:ext cx="905768" cy="9057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E50AA9A-FAB8-4A36-BCFC-AE5A9E810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969" y="4914675"/>
            <a:ext cx="900162" cy="9001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45F41EB-76B8-4D33-BDB3-4A3E0743A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77" y="4914675"/>
            <a:ext cx="905770" cy="9057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2320AA8-1E5E-496F-9945-24C0399B8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08" y="4879271"/>
            <a:ext cx="932120" cy="9321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96EA5B9-609B-41D8-BAEB-1AB2F8B9359E}"/>
              </a:ext>
            </a:extLst>
          </p:cNvPr>
          <p:cNvSpPr txBox="1"/>
          <p:nvPr/>
        </p:nvSpPr>
        <p:spPr>
          <a:xfrm>
            <a:off x="1488849" y="3837442"/>
            <a:ext cx="1591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F3078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Main Menu Scene and Other Scene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F8B1AD-BE20-4D97-80BF-AC12A3B886DB}"/>
              </a:ext>
            </a:extLst>
          </p:cNvPr>
          <p:cNvSpPr txBox="1"/>
          <p:nvPr/>
        </p:nvSpPr>
        <p:spPr>
          <a:xfrm>
            <a:off x="3977674" y="3837442"/>
            <a:ext cx="1591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3A1A4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L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3A1A4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evel 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3A1A4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L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3A1A4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evel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03A1A4"/>
                </a:solidFill>
                <a:latin typeface="Tw Cen MT" panose="020B0602020104020603" pitchFamily="34" charset="0"/>
              </a:rPr>
              <a:t>End layer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3A1A4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85E69A-BADF-47FA-97F2-BF77348F278C}"/>
              </a:ext>
            </a:extLst>
          </p:cNvPr>
          <p:cNvSpPr txBox="1"/>
          <p:nvPr/>
        </p:nvSpPr>
        <p:spPr>
          <a:xfrm>
            <a:off x="6488272" y="3837442"/>
            <a:ext cx="159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EE9524"/>
                </a:solidFill>
                <a:latin typeface="Tw Cen MT" panose="020B0602020104020603" pitchFamily="34" charset="0"/>
              </a:rPr>
              <a:t>F</a:t>
            </a:r>
            <a:r>
              <a:rPr lang="en-US" altLang="zh-CN" b="1" dirty="0">
                <a:solidFill>
                  <a:srgbClr val="EE9524"/>
                </a:solidFill>
                <a:latin typeface="Tw Cen MT" panose="020B0602020104020603" pitchFamily="34" charset="0"/>
              </a:rPr>
              <a:t>our kinds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EE9524"/>
                </a:solidFill>
                <a:latin typeface="Tw Cen MT" panose="020B0602020104020603" pitchFamily="34" charset="0"/>
              </a:rPr>
              <a:t>of traps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EE9524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FDFCA09-96C1-48B9-A4BF-FC3BC14E65FF}"/>
              </a:ext>
            </a:extLst>
          </p:cNvPr>
          <p:cNvSpPr txBox="1"/>
          <p:nvPr/>
        </p:nvSpPr>
        <p:spPr>
          <a:xfrm>
            <a:off x="9087242" y="3837442"/>
            <a:ext cx="1591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C7CBB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Only important functions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C7CBB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479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5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20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D2E82BAE-790A-46B0-9505-7220ABE2EAE4}"/>
              </a:ext>
            </a:extLst>
          </p:cNvPr>
          <p:cNvSpPr/>
          <p:nvPr/>
        </p:nvSpPr>
        <p:spPr>
          <a:xfrm>
            <a:off x="11292000" y="4519520"/>
            <a:ext cx="1800000" cy="1800000"/>
          </a:xfrm>
          <a:prstGeom prst="ellipse">
            <a:avLst/>
          </a:prstGeom>
          <a:solidFill>
            <a:srgbClr val="9A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CBC449A-DB70-4650-9F77-FD4030620932}"/>
              </a:ext>
            </a:extLst>
          </p:cNvPr>
          <p:cNvSpPr/>
          <p:nvPr/>
        </p:nvSpPr>
        <p:spPr>
          <a:xfrm>
            <a:off x="11292000" y="538480"/>
            <a:ext cx="1800000" cy="180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BCF5458-7CAE-46D6-979A-B352514B6714}"/>
              </a:ext>
            </a:extLst>
          </p:cNvPr>
          <p:cNvSpPr/>
          <p:nvPr/>
        </p:nvSpPr>
        <p:spPr>
          <a:xfrm>
            <a:off x="11292000" y="538480"/>
            <a:ext cx="900000" cy="180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1"/>
          <a:lstStyle/>
          <a:p>
            <a:pPr algn="ctr"/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E1B2D8B-BF7B-4D70-AD79-EA887CE84CD6}"/>
              </a:ext>
            </a:extLst>
          </p:cNvPr>
          <p:cNvSpPr/>
          <p:nvPr/>
        </p:nvSpPr>
        <p:spPr>
          <a:xfrm>
            <a:off x="11292000" y="4519520"/>
            <a:ext cx="900000" cy="1800000"/>
          </a:xfrm>
          <a:prstGeom prst="rect">
            <a:avLst/>
          </a:prstGeom>
          <a:solidFill>
            <a:srgbClr val="9A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1"/>
          <a:lstStyle/>
          <a:p>
            <a:pPr algn="ctr"/>
            <a:endParaRPr lang="zh-CN" alt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6A0491F-8E82-4CB1-8BB6-5B3717AC4BCE}"/>
              </a:ext>
            </a:extLst>
          </p:cNvPr>
          <p:cNvSpPr/>
          <p:nvPr/>
        </p:nvSpPr>
        <p:spPr>
          <a:xfrm>
            <a:off x="11292000" y="2528940"/>
            <a:ext cx="1800000" cy="180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F482BFF-D132-4A63-AB84-DCA72E0B70A0}"/>
              </a:ext>
            </a:extLst>
          </p:cNvPr>
          <p:cNvSpPr/>
          <p:nvPr/>
        </p:nvSpPr>
        <p:spPr>
          <a:xfrm>
            <a:off x="11292000" y="2529000"/>
            <a:ext cx="1800000" cy="180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F6C8F2-D317-47A5-89FF-1E4465998902}"/>
              </a:ext>
            </a:extLst>
          </p:cNvPr>
          <p:cNvSpPr/>
          <p:nvPr/>
        </p:nvSpPr>
        <p:spPr>
          <a:xfrm>
            <a:off x="11292000" y="2529000"/>
            <a:ext cx="900000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 anchorCtr="1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3B515FF-23FD-4524-A6AD-AF6DE1C02132}"/>
              </a:ext>
            </a:extLst>
          </p:cNvPr>
          <p:cNvSpPr/>
          <p:nvPr/>
        </p:nvSpPr>
        <p:spPr>
          <a:xfrm>
            <a:off x="-8608309" y="-18306289"/>
            <a:ext cx="28741868" cy="2874186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lang="en-US" altLang="zh-CN" sz="4400" b="1" dirty="0">
              <a:solidFill>
                <a:srgbClr val="E6E7E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562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8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5924EDC-2DF3-8B89-20E2-F8D9489D5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4684316"/>
            <a:ext cx="2419350" cy="1360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339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Menu Scene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998970-ED4E-45F1-0DE4-734680BA5F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97" y="1458595"/>
            <a:ext cx="4561205" cy="256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26D1F2-8BDF-8FCA-0F13-051DD912C4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5"/>
          <a:stretch/>
        </p:blipFill>
        <p:spPr bwMode="auto">
          <a:xfrm>
            <a:off x="824547" y="4889500"/>
            <a:ext cx="2757170" cy="1155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F37C43-9225-5D12-6609-B35D30C7F2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5"/>
          <a:stretch/>
        </p:blipFill>
        <p:spPr bwMode="auto">
          <a:xfrm>
            <a:off x="3698240" y="4889500"/>
            <a:ext cx="2757170" cy="1155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3A750A-6C22-4684-35A7-BF5650053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045" y="1521965"/>
            <a:ext cx="5274310" cy="2705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3AF4D6-D001-AC6B-2CB2-8FCFEAACA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39" y="5144946"/>
            <a:ext cx="1682114" cy="3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8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5924EDC-2DF3-8B89-20E2-F8D9489D5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4543951"/>
            <a:ext cx="2419350" cy="136088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6C253F0-31B3-4681-9178-5191FC57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339"/>
            <a:ext cx="12192000" cy="767366"/>
          </a:xfrm>
        </p:spPr>
        <p:txBody>
          <a:bodyPr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Menu Scene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998970-ED4E-45F1-0DE4-734680BA5F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97" y="1458595"/>
            <a:ext cx="4561205" cy="256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F37C43-9225-5D12-6609-B35D30C7F2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5"/>
          <a:stretch/>
        </p:blipFill>
        <p:spPr bwMode="auto">
          <a:xfrm>
            <a:off x="843597" y="5168453"/>
            <a:ext cx="2757170" cy="1155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3AF4D6-D001-AC6B-2CB2-8FCFEAACA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70" y="4963269"/>
            <a:ext cx="1362392" cy="2611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89FF3C-3777-65E5-57D0-0BAB707D8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304" y="1657700"/>
            <a:ext cx="2720340" cy="701040"/>
          </a:xfrm>
          <a:prstGeom prst="rect">
            <a:avLst/>
          </a:prstGeom>
          <a:noFill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BD2842-5643-2FAC-B14D-2003D2C39B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46" y="1095112"/>
            <a:ext cx="2435814" cy="18262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B38505-6F4E-FBFE-3602-BD146067E9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369" y="3040776"/>
            <a:ext cx="6160852" cy="24844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385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295</Words>
  <Application>Microsoft Office PowerPoint</Application>
  <PresentationFormat>宽屏</PresentationFormat>
  <Paragraphs>84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54</vt:i4>
      </vt:variant>
    </vt:vector>
  </HeadingPairs>
  <TitlesOfParts>
    <vt:vector size="64" baseType="lpstr">
      <vt:lpstr>等线</vt:lpstr>
      <vt:lpstr>等线 Light</vt:lpstr>
      <vt:lpstr>微软雅黑</vt:lpstr>
      <vt:lpstr>Arial</vt:lpstr>
      <vt:lpstr>Calibri</vt:lpstr>
      <vt:lpstr>Century Gothic</vt:lpstr>
      <vt:lpstr>Times New Roman</vt:lpstr>
      <vt:lpstr>Tw Cen MT</vt:lpstr>
      <vt:lpstr>Office 主题​​</vt:lpstr>
      <vt:lpstr>Office Theme</vt:lpstr>
      <vt:lpstr>PowerPoint 演示文稿</vt:lpstr>
      <vt:lpstr> Class diagram UML</vt:lpstr>
      <vt:lpstr> Game flowchart</vt:lpstr>
      <vt:lpstr>Flow chat</vt:lpstr>
      <vt:lpstr>PowerPoint 演示文稿</vt:lpstr>
      <vt:lpstr>PowerPoint 演示文稿</vt:lpstr>
      <vt:lpstr>PowerPoint 演示文稿</vt:lpstr>
      <vt:lpstr>Main Menu Scene</vt:lpstr>
      <vt:lpstr>Main Menu Scene</vt:lpstr>
      <vt:lpstr>Setting</vt:lpstr>
      <vt:lpstr>Staff</vt:lpstr>
      <vt:lpstr>Staff</vt:lpstr>
      <vt:lpstr>Quit</vt:lpstr>
      <vt:lpstr>Pause Menu</vt:lpstr>
      <vt:lpstr>Pause Menu</vt:lpstr>
      <vt:lpstr>Pause Menu(data save)</vt:lpstr>
      <vt:lpstr>Pause Menu(data save)</vt:lpstr>
      <vt:lpstr>Pause Menu(data save)</vt:lpstr>
      <vt:lpstr>Pause Menu(data save)</vt:lpstr>
      <vt:lpstr>New game continue (Data read)</vt:lpstr>
      <vt:lpstr>LevelBase Class</vt:lpstr>
      <vt:lpstr>Level Class</vt:lpstr>
      <vt:lpstr>Level Class</vt:lpstr>
      <vt:lpstr>Level Class</vt:lpstr>
      <vt:lpstr>Level Class</vt:lpstr>
      <vt:lpstr>Level Class</vt:lpstr>
      <vt:lpstr>EndLayer Class</vt:lpstr>
      <vt:lpstr>Pause Menu Scene in Level</vt:lpstr>
      <vt:lpstr>Trap class</vt:lpstr>
      <vt:lpstr>Spikeweed Class</vt:lpstr>
      <vt:lpstr>Spikeweed Class</vt:lpstr>
      <vt:lpstr> ice Class</vt:lpstr>
      <vt:lpstr> ice Class</vt:lpstr>
      <vt:lpstr>ice Class</vt:lpstr>
      <vt:lpstr> jumpTable Class</vt:lpstr>
      <vt:lpstr> jumpTable Class</vt:lpstr>
      <vt:lpstr>  brick Class </vt:lpstr>
      <vt:lpstr>  brick Class </vt:lpstr>
      <vt:lpstr>  brick Class </vt:lpstr>
      <vt:lpstr>  Player Class (Keyboard Monitoring)</vt:lpstr>
      <vt:lpstr>  Player Class (Keyboard Monitoring) </vt:lpstr>
      <vt:lpstr>  Player Class(State Machine) </vt:lpstr>
      <vt:lpstr>  Player Class (State Machine) </vt:lpstr>
      <vt:lpstr>  Player Class(Animation System)</vt:lpstr>
      <vt:lpstr>  Player Class(Audio System) </vt:lpstr>
      <vt:lpstr>  isOnSolidGround()</vt:lpstr>
      <vt:lpstr>  adjustMovePosition ()</vt:lpstr>
      <vt:lpstr>update() </vt:lpstr>
      <vt:lpstr>PowerPoint 演示文稿</vt:lpstr>
      <vt:lpstr>PowerPoint 演示文稿</vt:lpstr>
      <vt:lpstr>PowerPoint 演示文稿</vt:lpstr>
      <vt:lpstr>OOP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Ray Shao</dc:creator>
  <cp:lastModifiedBy>an 安</cp:lastModifiedBy>
  <cp:revision>53</cp:revision>
  <dcterms:created xsi:type="dcterms:W3CDTF">2020-03-17T04:50:41Z</dcterms:created>
  <dcterms:modified xsi:type="dcterms:W3CDTF">2024-01-18T07:30:54Z</dcterms:modified>
</cp:coreProperties>
</file>